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65" r:id="rId12"/>
    <p:sldId id="267" r:id="rId13"/>
    <p:sldId id="271" r:id="rId14"/>
    <p:sldId id="268" r:id="rId15"/>
    <p:sldId id="269" r:id="rId16"/>
    <p:sldId id="272" r:id="rId17"/>
    <p:sldId id="273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67" d="100"/>
          <a:sy n="67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1DB5F-E789-419E-BF65-8B0A5C479D4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EFBA3-BCE7-461D-9FD2-3005A2215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6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সমস্ত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।    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অবশ্যই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ইহা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মনগড়া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মন্ত্রণালয়য়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মাউশি,এন্সিটিবি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এটুআই-এর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কর্মকর্তাবৃন্দসহ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অভিজ্ঞ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পরামর্শ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সম্পাদন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    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84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ক্লাসটি</a:t>
            </a:r>
            <a:r>
              <a:rPr lang="bn-BD" baseline="0" dirty="0" smtClean="0"/>
              <a:t> উপস্থাপনের জন্য আপনাকে অনেক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স্বাগতমে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</a:t>
            </a:r>
            <a:r>
              <a:rPr lang="en-US" baseline="0" dirty="0" smtClean="0"/>
              <a:t> টি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দেখালে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যে কোন একটি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 দেখিয়েও পাঠ ঘোষণা করা যায়। আপনি আপনার কৌশল প্রয়োগ করতে পারবেন। অথবা শিক্ষার্থীদের মধ্য থেকে পাঠ উদ্ধার করার চেষ্টা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অনুযায়ী পড়াতে চেষ্টা করবেন। বিভিন্ন উপকরণ ব্যবহার করতে পারেন যা  পড়াবেন তার উপর থেকেই মূল্যায়ন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মূল্যানের জন্য শিক্ষার্থীদেরকে</a:t>
            </a:r>
            <a:r>
              <a:rPr lang="bn-BD" baseline="0" dirty="0" smtClean="0"/>
              <a:t> প্রশ্ন করুন এবং উত্তরটিতে ক্লিক করুন।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5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মূল্যানের জন্য শিক্ষার্থীদেরকে</a:t>
            </a:r>
            <a:r>
              <a:rPr lang="bn-BD" baseline="0" dirty="0" smtClean="0"/>
              <a:t> প্রশ্ন করুন এবং উত্তরটিতে ক্লিক করুন।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0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purbafaridpur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0487" y="911952"/>
            <a:ext cx="6860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929631" y="1812245"/>
            <a:ext cx="7137779" cy="3750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সময় প্রয়োজনীয়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স্লাইডের নিচে অর্থাৎ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 করা হয়েছে। আশা করি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পূর্বে উল্লেখিত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noFill/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rcRect l="2604" t="4378" r="6149" b="9353"/>
          <a:stretch>
            <a:fillRect/>
          </a:stretch>
        </p:blipFill>
        <p:spPr>
          <a:xfrm>
            <a:off x="1548245" y="1447800"/>
            <a:ext cx="5895110" cy="35052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5105400"/>
            <a:ext cx="7696200" cy="12192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 এর ড্যাম্পিং অফ রোগ এবং ঢলে পড়া রোগ কী? এবং তা কীভাবে প্রতিরোধ করা যায়?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mato root rot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57200"/>
            <a:ext cx="1676400" cy="2133601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2" name="Picture 11" descr="Tomato root rot photo.JPG"/>
          <p:cNvPicPr>
            <a:picLocks noChangeAspect="1"/>
          </p:cNvPicPr>
          <p:nvPr/>
        </p:nvPicPr>
        <p:blipFill>
          <a:blip r:embed="rId3"/>
          <a:srcRect l="18182" r="22727"/>
          <a:stretch>
            <a:fillRect/>
          </a:stretch>
        </p:blipFill>
        <p:spPr>
          <a:xfrm>
            <a:off x="7086600" y="2743201"/>
            <a:ext cx="1676400" cy="2133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3" name="Picture 2" descr="Tomato root rot photo.JPG"/>
          <p:cNvPicPr>
            <a:picLocks noChangeAspect="1"/>
          </p:cNvPicPr>
          <p:nvPr/>
        </p:nvPicPr>
        <p:blipFill>
          <a:blip r:embed="rId4"/>
          <a:srcRect r="1898" b="2201"/>
          <a:stretch>
            <a:fillRect/>
          </a:stretch>
        </p:blipFill>
        <p:spPr>
          <a:xfrm>
            <a:off x="2302272" y="1491176"/>
            <a:ext cx="4479528" cy="3385624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133600" y="381000"/>
            <a:ext cx="48768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টমেটোর হলুদ পাতা কুঁকড়ানো রোগ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5029200"/>
            <a:ext cx="8382000" cy="1447800"/>
          </a:xfrm>
          <a:prstGeom prst="roundRect">
            <a:avLst>
              <a:gd name="adj" fmla="val 428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ভাইরাসজনিত এ রোগে পাতা কিনারা থেকে মধ্যশিরার দিকে গুটিয়ে যায়। পাতা খসখসে হয়ে শিরাগুলো স্বচ্ছ হলুদ হয়ে কুঁকড়িয়ে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omato root rot 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57201"/>
            <a:ext cx="1676400" cy="212064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0" name="Picture 9" descr="Tomato root rot pho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743201"/>
            <a:ext cx="1676400" cy="2133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ato root rot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71600"/>
            <a:ext cx="4191000" cy="3505200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Picture 4" descr="Tomato root rot 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4191000" cy="3505200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371600" y="381000"/>
            <a:ext cx="64008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টমেটোর হলুদ পাতা কুঁকড়ানো রোগের প্রতিকার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5029200"/>
            <a:ext cx="8382000" cy="1447800"/>
          </a:xfrm>
          <a:prstGeom prst="roundRect">
            <a:avLst>
              <a:gd name="adj" fmla="val 428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রোগ দমনের জন্য টমেটো খেত আগাছামুক্ত রাখতে হবে, রোগমুক্ত চারা লাগাতে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omato root rot 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796" y="1295400"/>
            <a:ext cx="6108404" cy="4021280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143000" y="5486400"/>
            <a:ext cx="6858000" cy="990600"/>
          </a:xfrm>
          <a:prstGeom prst="roundRect">
            <a:avLst>
              <a:gd name="adj" fmla="val 428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আক্রান্ত গাছ তুলে পুড়িয়ে ফেলতে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omato root rot 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371600"/>
            <a:ext cx="4191000" cy="3505200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Picture 8" descr="Tomato root rot pho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371600"/>
            <a:ext cx="4191000" cy="3505200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1143000" y="5334000"/>
            <a:ext cx="6858000" cy="838200"/>
          </a:xfrm>
          <a:prstGeom prst="roundRect">
            <a:avLst>
              <a:gd name="adj" fmla="val 428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সাদা মাছি পোকা এ রোগের দ্রুত বিস্তার ঘটায়।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Tomato root rot phot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196" y="1371505"/>
            <a:ext cx="5803604" cy="3869070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381000" y="5410200"/>
            <a:ext cx="8382000" cy="1066800"/>
          </a:xfrm>
          <a:prstGeom prst="roundRect">
            <a:avLst>
              <a:gd name="adj" fmla="val 428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মাছি পোকা দমনের জন্য ৭-১০ দিন পর পর এডমায়ার নামক কীটনাশক স্প্রে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  <p:bldP spid="7" grpId="1" animBg="1"/>
      <p:bldP spid="10" grpId="0" animBg="1"/>
      <p:bldP spid="10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24000"/>
            <a:ext cx="3352798" cy="304952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724400"/>
            <a:ext cx="8305800" cy="12954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টমেটোর হলুদ পাতা কুঁকড়ানো রোগ হলে কী করতে হবে?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omato root rot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9" y="1295400"/>
            <a:ext cx="4038600" cy="2362200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1" name="Picture 10" descr="Tomato root rot 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295400"/>
            <a:ext cx="4038600" cy="2362200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2819400" y="228600"/>
            <a:ext cx="35814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 ফসল সংগ্রহ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omato root rot photo.JPG"/>
          <p:cNvPicPr>
            <a:picLocks noChangeAspect="1"/>
          </p:cNvPicPr>
          <p:nvPr/>
        </p:nvPicPr>
        <p:blipFill>
          <a:blip r:embed="rId4"/>
          <a:srcRect b="12500"/>
          <a:stretch>
            <a:fillRect/>
          </a:stretch>
        </p:blipFill>
        <p:spPr>
          <a:xfrm>
            <a:off x="4724400" y="3886200"/>
            <a:ext cx="4038600" cy="2362200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Picture 8" descr="Tomato root rot photo.JPG"/>
          <p:cNvPicPr>
            <a:picLocks noChangeAspect="1"/>
          </p:cNvPicPr>
          <p:nvPr/>
        </p:nvPicPr>
        <p:blipFill>
          <a:blip r:embed="rId5"/>
          <a:srcRect t="18750"/>
          <a:stretch>
            <a:fillRect/>
          </a:stretch>
        </p:blipFill>
        <p:spPr>
          <a:xfrm>
            <a:off x="457199" y="3886200"/>
            <a:ext cx="4062761" cy="2362200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ato root rot photo.JPG"/>
          <p:cNvPicPr>
            <a:picLocks noChangeAspect="1"/>
          </p:cNvPicPr>
          <p:nvPr/>
        </p:nvPicPr>
        <p:blipFill>
          <a:blip r:embed="rId2"/>
          <a:srcRect r="13208"/>
          <a:stretch>
            <a:fillRect/>
          </a:stretch>
        </p:blipFill>
        <p:spPr>
          <a:xfrm>
            <a:off x="4724400" y="1600201"/>
            <a:ext cx="4038600" cy="3260034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 descr="Tomato root rot photo.JPG"/>
          <p:cNvPicPr>
            <a:picLocks noChangeAspect="1"/>
          </p:cNvPicPr>
          <p:nvPr/>
        </p:nvPicPr>
        <p:blipFill>
          <a:blip r:embed="rId3"/>
          <a:srcRect r="7547"/>
          <a:stretch>
            <a:fillRect/>
          </a:stretch>
        </p:blipFill>
        <p:spPr>
          <a:xfrm>
            <a:off x="457199" y="1600200"/>
            <a:ext cx="4038601" cy="3276602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743200" y="457200"/>
            <a:ext cx="3733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 এর ফলন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5029200"/>
            <a:ext cx="8382000" cy="1447800"/>
          </a:xfrm>
          <a:prstGeom prst="roundRect">
            <a:avLst>
              <a:gd name="adj" fmla="val 428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শীতকালে ২৫০ কেজি/শতক এবং গ্রীষ্মকালে ৮০-১০০ কেজি/শতক ফলন হয়ে থাকে।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2" y="1450089"/>
            <a:ext cx="5029198" cy="350233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5105400"/>
            <a:ext cx="8382000" cy="9906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টমেটোর ফসল সংগ্রহের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এঁকে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তে উপস্থাপন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কর।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নিচের কোনটি ছত্রাকজনিত রোগ?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ঢলে পড়া রোগ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মড়ক রোগ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হলুদ পাতা কুঁকড়ানো রোগ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ড্যাম্পিং অফ রোগ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সাদা মাছি পোকা কোন রোগের বিস্তার ঘটায়?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ড্যাম্পিং অফ রোগ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ঢলে পড়া রোগ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মোজাইক ভাইরাস রোগ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হলুদ পাতা কুঁকড়ানো রোগ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rcRect l="1667" t="6219" b="6722"/>
          <a:stretch>
            <a:fillRect/>
          </a:stretch>
        </p:blipFill>
        <p:spPr>
          <a:xfrm>
            <a:off x="2286000" y="5181600"/>
            <a:ext cx="4495800" cy="12954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19128" y="2827793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90600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১২০-১৫০ দিন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২৫০ কেজি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জাতভেদে টমেটোর জীবনকাল কত দিন?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১৫০-১৮০ দিন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১০০-১২০ দিন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১৮০-২০০ দিন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শীতকালে শতক প্রতি টমেটোর কত কেজি ফলন হয়ে থাকে?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৮০ কেজি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4400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১০০ কেজি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২০০ কেজি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rcRect l="1667" t="6219" b="6722"/>
          <a:stretch>
            <a:fillRect/>
          </a:stretch>
        </p:blipFill>
        <p:spPr>
          <a:xfrm>
            <a:off x="2286000" y="5181600"/>
            <a:ext cx="4495800" cy="12954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19128" y="2827793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5" y="1219200"/>
            <a:ext cx="484909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419814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8382000" cy="1191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টমেটোর খেতে ভাইরাসজনিত রোগ দেখা দিলে কী করতে হবে?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36987" b="16438"/>
          <a:stretch>
            <a:fillRect/>
          </a:stretch>
        </p:blipFill>
        <p:spPr>
          <a:xfrm>
            <a:off x="457199" y="457200"/>
            <a:ext cx="8217089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1600200" y="3429000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99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MC_Apurba</a:t>
            </a:r>
            <a:r>
              <a:rPr lang="en-US" dirty="0" smtClean="0"/>
              <a:t> Agriculture C7</a:t>
            </a:r>
            <a:r>
              <a:rPr lang="bn-BD" dirty="0" smtClean="0"/>
              <a:t>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5" y="418679"/>
            <a:ext cx="8230749" cy="602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366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hoto-frames-free-download-for-mobile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2514600"/>
            <a:ext cx="50292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4343400" cy="228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অপূর্ব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০১৭১৪০৪৬৯৬৪ </a:t>
            </a: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apurbafaridpur@gmail.com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FE9EE-A52A-4066-B68D-BE786371EA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752600"/>
            <a:ext cx="1828800" cy="18288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0" y="278547"/>
            <a:ext cx="2895600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581400" cy="22814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ষষ্ঠ শ্রেণি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পাঠ-7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4143" y="1524000"/>
            <a:ext cx="1690050" cy="22513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953000" y="1371600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95400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 b="41935"/>
          <a:stretch>
            <a:fillRect/>
          </a:stretch>
        </p:blipFill>
        <p:spPr>
          <a:xfrm>
            <a:off x="4724400" y="3886200"/>
            <a:ext cx="3886200" cy="236092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 b="35818"/>
          <a:stretch>
            <a:fillRect/>
          </a:stretch>
        </p:blipFill>
        <p:spPr>
          <a:xfrm>
            <a:off x="533400" y="3886200"/>
            <a:ext cx="3886200" cy="241394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ভালভাবে লক্ষ্য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41148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752600"/>
            <a:ext cx="4114800" cy="2514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533400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953001"/>
            <a:ext cx="75438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টমেটোর রোগ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200400"/>
            <a:ext cx="8153400" cy="129837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টমেটোর রোগ ও পোকা দমন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382000" cy="3810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টমেটোর ড্যাম্পিং অফ রোগ সম্পর্কে বলতে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টমেটোর ঢলে পড়া রোগ সম্পর্কে বিশ্লেষণ করতে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টমেটোর হলুদ পাতা কুকড়ানো রোগ সম্পর্কে ব্যাখ্যা করতে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টমেটো ফসল সংগ্রহ সম্পর্কে ব্যাখ্যা করতে পারবে।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2" y="381000"/>
            <a:ext cx="5486398" cy="1600200"/>
          </a:xfrm>
          <a:prstGeom prst="heart">
            <a:avLst/>
          </a:prstGeom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mato root rot photo.JPG"/>
          <p:cNvPicPr>
            <a:picLocks noChangeAspect="1"/>
          </p:cNvPicPr>
          <p:nvPr/>
        </p:nvPicPr>
        <p:blipFill>
          <a:blip r:embed="rId2"/>
          <a:srcRect l="1126"/>
          <a:stretch>
            <a:fillRect/>
          </a:stretch>
        </p:blipFill>
        <p:spPr>
          <a:xfrm>
            <a:off x="1040081" y="1219200"/>
            <a:ext cx="7203834" cy="4100676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2438400" y="228600"/>
            <a:ext cx="4267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টমেটোর ড্যাম্পিং অফ রোগ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5486400"/>
            <a:ext cx="8382000" cy="990600"/>
          </a:xfrm>
          <a:prstGeom prst="roundRect">
            <a:avLst>
              <a:gd name="adj" fmla="val 428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ছত্রাকজনিত এ রোগে চারার গোড়ায় পানি ভেজা দাগ পড়ে ও পচে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omato root rot 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795" y="1219200"/>
            <a:ext cx="3060406" cy="4100676"/>
          </a:xfrm>
          <a:prstGeom prst="rect">
            <a:avLst/>
          </a:prstGeom>
          <a:ln w="57150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381000" y="5486400"/>
            <a:ext cx="8382000" cy="990600"/>
          </a:xfrm>
          <a:prstGeom prst="roundRect">
            <a:avLst>
              <a:gd name="adj" fmla="val 428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আক্রান্ত জায়গায় রিডোমিল গোল্ড দিয়ে মাটি ভিজিয়ে দিতে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mato root rot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95" y="1219200"/>
            <a:ext cx="6870406" cy="4100676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2438400" y="228600"/>
            <a:ext cx="4267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টমেটোর ঢলে পড়া রোগ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5486400"/>
            <a:ext cx="8534400" cy="990600"/>
          </a:xfrm>
          <a:prstGeom prst="roundRect">
            <a:avLst>
              <a:gd name="adj" fmla="val 428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ব্যাকটেরিয়াজনিত এ রোগে গাছ যেকোনো সময় ঢলে পড়ে ও দ্রুত মারা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omato root rot 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796" y="1222396"/>
            <a:ext cx="6108404" cy="4094284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304800" y="5486400"/>
            <a:ext cx="8534400" cy="990600"/>
          </a:xfrm>
          <a:prstGeom prst="roundRect">
            <a:avLst>
              <a:gd name="adj" fmla="val 428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আক্রান্ত গাছ দেখলেই তা তুলে পুড়িয়ে ফেলতে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739</Words>
  <Application>Microsoft Office PowerPoint</Application>
  <PresentationFormat>On-screen Show (4:3)</PresentationFormat>
  <Paragraphs>125</Paragraphs>
  <Slides>21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Samsung</cp:lastModifiedBy>
  <cp:revision>68</cp:revision>
  <dcterms:created xsi:type="dcterms:W3CDTF">2015-11-13T04:30:12Z</dcterms:created>
  <dcterms:modified xsi:type="dcterms:W3CDTF">2016-08-06T07:10:56Z</dcterms:modified>
</cp:coreProperties>
</file>